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4" r:id="rId6"/>
    <p:sldId id="265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546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ea702e1a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ea702e1a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9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ea702e1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ea702e1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83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a702e1a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ea702e1a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7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91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6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ea702e1a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ea702e1a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1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k11234/creatememes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test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6CFDC-A635-4E33-85FA-E6DC3E75D323}"/>
              </a:ext>
            </a:extLst>
          </p:cNvPr>
          <p:cNvSpPr txBox="1"/>
          <p:nvPr/>
        </p:nvSpPr>
        <p:spPr>
          <a:xfrm>
            <a:off x="1078230" y="2762846"/>
            <a:ext cx="698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 err="1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dunnhumby</a:t>
            </a:r>
            <a:r>
              <a:rPr lang="en-IN" sz="3200" b="1" i="0" dirty="0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Hiring Challenge (React)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4CA59-AADA-481B-97A2-095F59230BF1}"/>
              </a:ext>
            </a:extLst>
          </p:cNvPr>
          <p:cNvSpPr txBox="1"/>
          <p:nvPr/>
        </p:nvSpPr>
        <p:spPr>
          <a:xfrm>
            <a:off x="2567940" y="3716953"/>
            <a:ext cx="392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Name: Pratik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Kochgabay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6E1F0A4-87C4-4404-BF2F-494E3D99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92" y="828632"/>
            <a:ext cx="5940016" cy="1872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Brief Summary of Project:</a:t>
            </a:r>
            <a:b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The project comprises of a UI where a user can upload an image and create a meme using it. There is a download button provided for downloading the </a:t>
            </a:r>
            <a:r>
              <a:rPr lang="en-I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image.</a:t>
            </a:r>
            <a:br>
              <a:rPr lang="en-I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-I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-I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Additional login page is provided in the beginning for users.</a:t>
            </a:r>
            <a:b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DDBFB51-34F9-473B-A3DC-6C8744C9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689674" y="200122"/>
            <a:ext cx="81426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Technology/Tool Stack Used:</a:t>
            </a:r>
            <a:b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Front-end- ReactJS</a:t>
            </a:r>
            <a:b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Back-end – MongoDB</a:t>
            </a:r>
            <a:b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" sz="2400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DB - MongoDB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DC6A8F6-0980-4CB1-A3F4-98B73959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Github URL for source code:</a:t>
            </a:r>
            <a:b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r>
              <a:rPr lang="en-IN" sz="2400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  <a:hlinkClick r:id="rId3"/>
              </a:rPr>
              <a:t>https://github.com/prk11234/creatememes.git</a:t>
            </a:r>
            <a:br>
              <a:rPr lang="en-IN" sz="2400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br>
              <a:rPr lang="en-IN" sz="2400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</a:b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B771D7-AE43-4382-8463-EAC5047C5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Screenshots/Video Demo of Application: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E5F8493-FB9B-421B-A333-1EC0A548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48EDF2-92EC-46C7-B8F3-3807E29BF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5654"/>
            <a:ext cx="9144000" cy="40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426202" y="200122"/>
            <a:ext cx="84060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Any Additional Information:</a:t>
            </a:r>
            <a:b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Along with the screen a login is page is too provided for the user.</a:t>
            </a: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 thought of storing the meme’s for every individual separately in the database and add some more functionality to the page, but due to time constraints , I could not complete that part. </a:t>
            </a: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Login credentials </a:t>
            </a: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Username – </a:t>
            </a:r>
            <a: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  <a:hlinkClick r:id="rId3"/>
              </a:rPr>
              <a:t>test@gmail.com</a:t>
            </a:r>
            <a:b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Password – test123</a:t>
            </a:r>
            <a:endParaRPr sz="2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38CD744-EFEF-4E59-8D36-F12AA32C0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1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2186906"/>
            <a:ext cx="8520600" cy="769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Thank You</a:t>
            </a:r>
            <a:endParaRPr sz="41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ECCABD-8771-49A1-BA67-55B4FF28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190</Words>
  <Application>Microsoft Office PowerPoint</Application>
  <PresentationFormat>On-screen Show (16:9)</PresentationFormat>
  <Paragraphs>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Simple Light</vt:lpstr>
      <vt:lpstr>PowerPoint Presentation</vt:lpstr>
      <vt:lpstr>Brief Summary of Project:  The project comprises of a UI where a user can upload an image and create a meme using it. There is a download button provided for downloading the image.  Additional login page is provided in the beginning for users. </vt:lpstr>
      <vt:lpstr>Technology/Tool Stack Used:  Front-end- ReactJS  Back-end – MongoDB  DB - MongoDB</vt:lpstr>
      <vt:lpstr>Github URL for source code:   https://github.com/prk11234/creatememes.git  </vt:lpstr>
      <vt:lpstr>Screenshots/Video Demo of Application:</vt:lpstr>
      <vt:lpstr>Any Additional Information:  Along with the screen a login is page is too provided for the user.  I thought of storing the meme’s for every individual separately in the database and add some more functionality to the page, but due to time constraints , I could not complete that part.   Login credentials   Username – test@gmail.com Password – test123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</dc:creator>
  <cp:lastModifiedBy>Pratik k</cp:lastModifiedBy>
  <cp:revision>35</cp:revision>
  <dcterms:modified xsi:type="dcterms:W3CDTF">2022-03-13T16:02:17Z</dcterms:modified>
</cp:coreProperties>
</file>